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EFEBEB-3B01-FD32-E625-AD189FFFE8E6}" v="361" dt="2022-09-12T07:18:43.047"/>
    <p1510:client id="{3B0C75AA-3D30-5CB6-4C1D-4AD18C088ECC}" v="987" dt="2022-09-11T17:38:56.4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828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6266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319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0625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2302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2523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060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2022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0865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9914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9247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95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25" r:id="rId6"/>
    <p:sldLayoutId id="2147483730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B577FF9-3543-4875-815D-3D87BD8A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74815" y="798703"/>
            <a:ext cx="5221185" cy="3072015"/>
          </a:xfrm>
        </p:spPr>
        <p:txBody>
          <a:bodyPr anchor="b">
            <a:normAutofit/>
          </a:bodyPr>
          <a:lstStyle/>
          <a:p>
            <a:r>
              <a:rPr lang="uk-UA" dirty="0">
                <a:latin typeface="Century Gothic"/>
              </a:rPr>
              <a:t>OldSchool</a:t>
            </a: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870148" y="3962792"/>
            <a:ext cx="5221185" cy="21021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 dirty="0">
                <a:latin typeface="Century Gothic"/>
              </a:rPr>
              <a:t>Кордюк Михайло</a:t>
            </a:r>
            <a:endParaRPr lang="en-US" dirty="0"/>
          </a:p>
          <a:p>
            <a:r>
              <a:rPr lang="uk-UA" dirty="0">
                <a:latin typeface="Century Gothic"/>
              </a:rPr>
              <a:t>Шейка Борис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92B08E-0AC2-28B8-03BB-093A1433DC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6651243" y="1848291"/>
            <a:ext cx="4939504" cy="2778470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024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55DE3-3487-6708-F7E4-7817B9FFD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34" y="632908"/>
            <a:ext cx="3200400" cy="5585619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Основа</a:t>
            </a:r>
            <a:r>
              <a:rPr lang="en-US" sz="36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проекту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4CBFB-D25B-3A92-A7FC-507BA6F8D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 err="1">
                <a:latin typeface="Century Gothic"/>
              </a:rPr>
              <a:t>OldSchool</a:t>
            </a:r>
            <a:r>
              <a:rPr lang="en-US" sz="2400" dirty="0">
                <a:latin typeface="Century Gothic"/>
              </a:rPr>
              <a:t> - </a:t>
            </a:r>
            <a:r>
              <a:rPr lang="en-US" sz="2400" dirty="0" err="1">
                <a:latin typeface="Century Gothic"/>
              </a:rPr>
              <a:t>це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проект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основна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ціль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якого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розробити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десктопну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аплікацію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для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компʼютерів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від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найменших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до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найбільших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потужностей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давши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можливість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усім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бажаючим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повернутися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чи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навіть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вперше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познайомитися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зі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світом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ретро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ігор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таких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як</a:t>
            </a:r>
            <a:r>
              <a:rPr lang="en-US" sz="2400" dirty="0">
                <a:latin typeface="Century Gothic"/>
              </a:rPr>
              <a:t>: Snake, Pong </a:t>
            </a:r>
            <a:r>
              <a:rPr lang="en-US" sz="2400" dirty="0" err="1">
                <a:latin typeface="Century Gothic"/>
              </a:rPr>
              <a:t>та</a:t>
            </a:r>
            <a:r>
              <a:rPr lang="en-US" sz="2400" dirty="0">
                <a:latin typeface="Century Gothic"/>
              </a:rPr>
              <a:t> Tetris.</a:t>
            </a:r>
            <a:endParaRPr lang="en-US" sz="240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25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2DDBA9-D45D-17C2-D62B-36D58EC2C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34" y="637526"/>
            <a:ext cx="3200400" cy="5585619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Цілі</a:t>
            </a:r>
            <a:r>
              <a:rPr lang="en-US" sz="36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проекту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937FC-B2C1-96E9-56C6-0EBCC4321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32321" cy="5585619"/>
          </a:xfrm>
        </p:spPr>
        <p:txBody>
          <a:bodyPr anchor="ctr">
            <a:normAutofit/>
          </a:bodyPr>
          <a:lstStyle/>
          <a:p>
            <a:r>
              <a:rPr lang="en-US" sz="2400" b="1" dirty="0" err="1">
                <a:latin typeface="Century Gothic"/>
              </a:rPr>
              <a:t>Основна</a:t>
            </a:r>
            <a:r>
              <a:rPr lang="en-US" sz="2400" b="1" dirty="0">
                <a:latin typeface="Century Gothic"/>
              </a:rPr>
              <a:t> </a:t>
            </a:r>
            <a:r>
              <a:rPr lang="en-US" sz="2400" b="1" dirty="0" err="1">
                <a:latin typeface="Century Gothic"/>
              </a:rPr>
              <a:t>ціль</a:t>
            </a:r>
            <a:r>
              <a:rPr lang="en-US" sz="2400" dirty="0">
                <a:latin typeface="Century Gothic"/>
              </a:rPr>
              <a:t> - </a:t>
            </a:r>
            <a:r>
              <a:rPr lang="en-US" sz="2400" dirty="0" err="1">
                <a:latin typeface="Century Gothic"/>
              </a:rPr>
              <a:t>дати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можливість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кожному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охочому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отримати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задоволення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від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атмосферних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ігор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жанру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ретро</a:t>
            </a:r>
            <a:r>
              <a:rPr lang="en-US" sz="2400" dirty="0">
                <a:latin typeface="Century Gothic"/>
              </a:rPr>
              <a:t>.</a:t>
            </a:r>
          </a:p>
          <a:p>
            <a:r>
              <a:rPr lang="en-US" sz="2400" b="1" dirty="0" err="1">
                <a:latin typeface="Century Gothic"/>
              </a:rPr>
              <a:t>Основні</a:t>
            </a:r>
            <a:r>
              <a:rPr lang="en-US" sz="2400" b="1" dirty="0">
                <a:latin typeface="Century Gothic"/>
              </a:rPr>
              <a:t> </a:t>
            </a:r>
            <a:r>
              <a:rPr lang="en-US" sz="2400" b="1" dirty="0" err="1">
                <a:latin typeface="Century Gothic"/>
              </a:rPr>
              <a:t>користувачі</a:t>
            </a:r>
            <a:r>
              <a:rPr lang="en-US" sz="2400" dirty="0">
                <a:latin typeface="Century Gothic"/>
              </a:rPr>
              <a:t> - </a:t>
            </a:r>
            <a:r>
              <a:rPr lang="en-US" sz="2400" dirty="0" err="1">
                <a:latin typeface="Century Gothic"/>
              </a:rPr>
              <a:t>люди</a:t>
            </a:r>
            <a:r>
              <a:rPr lang="en-US" sz="2400" dirty="0">
                <a:latin typeface="Century Gothic"/>
              </a:rPr>
              <a:t> 30+ </a:t>
            </a:r>
            <a:r>
              <a:rPr lang="en-US" sz="2400" dirty="0" err="1">
                <a:latin typeface="Century Gothic"/>
              </a:rPr>
              <a:t>та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їх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діти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тобто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майбутні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гравці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жанру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ретро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чи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вже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бувалі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геймери</a:t>
            </a:r>
            <a:r>
              <a:rPr lang="en-US" sz="2400" dirty="0">
                <a:latin typeface="Century Gothic"/>
              </a:rPr>
              <a:t>, </a:t>
            </a:r>
            <a:r>
              <a:rPr lang="en-US" sz="2400" dirty="0" err="1">
                <a:latin typeface="Century Gothic"/>
              </a:rPr>
              <a:t>які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хочуть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  <a:ea typeface="+mn-lt"/>
                <a:cs typeface="+mn-lt"/>
              </a:rPr>
              <a:t>поностальгувати</a:t>
            </a:r>
            <a:r>
              <a:rPr lang="en-US" sz="2400" dirty="0">
                <a:latin typeface="Century Gothic"/>
                <a:ea typeface="+mn-lt"/>
                <a:cs typeface="+mn-lt"/>
              </a:rPr>
              <a:t> </a:t>
            </a:r>
            <a:r>
              <a:rPr lang="en-US" sz="2400" dirty="0" err="1">
                <a:latin typeface="Century Gothic"/>
                <a:ea typeface="+mn-lt"/>
                <a:cs typeface="+mn-lt"/>
              </a:rPr>
              <a:t>та</a:t>
            </a:r>
            <a:r>
              <a:rPr lang="en-US" sz="2400" dirty="0">
                <a:latin typeface="Century Gothic"/>
                <a:ea typeface="+mn-lt"/>
                <a:cs typeface="+mn-lt"/>
              </a:rPr>
              <a:t> </a:t>
            </a:r>
            <a:r>
              <a:rPr lang="en-US" sz="2400" dirty="0" err="1">
                <a:latin typeface="Century Gothic"/>
                <a:ea typeface="+mn-lt"/>
                <a:cs typeface="+mn-lt"/>
              </a:rPr>
              <a:t>при</a:t>
            </a:r>
            <a:r>
              <a:rPr lang="en-US" sz="2400" dirty="0" err="1">
                <a:latin typeface="Century Gothic"/>
              </a:rPr>
              <a:t>гадати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собі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як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це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було</a:t>
            </a:r>
            <a:r>
              <a:rPr lang="en-US" sz="2400" dirty="0">
                <a:latin typeface="Century Gothic"/>
              </a:rPr>
              <a:t>.</a:t>
            </a:r>
          </a:p>
          <a:p>
            <a:r>
              <a:rPr lang="en-US" sz="2400" b="1" dirty="0" err="1">
                <a:latin typeface="Century Gothic"/>
              </a:rPr>
              <a:t>Основна</a:t>
            </a:r>
            <a:r>
              <a:rPr lang="en-US" sz="2400" b="1" dirty="0">
                <a:latin typeface="Century Gothic"/>
              </a:rPr>
              <a:t> </a:t>
            </a:r>
            <a:r>
              <a:rPr lang="en-US" sz="2400" b="1" dirty="0" err="1">
                <a:latin typeface="Century Gothic"/>
              </a:rPr>
              <a:t>вимога</a:t>
            </a:r>
            <a:r>
              <a:rPr lang="en-US" sz="2400" b="1" dirty="0">
                <a:latin typeface="Century Gothic"/>
              </a:rPr>
              <a:t> </a:t>
            </a:r>
            <a:r>
              <a:rPr lang="en-US" sz="2400" b="1" dirty="0" err="1">
                <a:latin typeface="Century Gothic"/>
              </a:rPr>
              <a:t>проекту</a:t>
            </a:r>
            <a:r>
              <a:rPr lang="en-US" sz="2400" dirty="0">
                <a:latin typeface="Century Gothic"/>
              </a:rPr>
              <a:t> - </a:t>
            </a:r>
            <a:r>
              <a:rPr lang="en-US" sz="2400" dirty="0" err="1">
                <a:latin typeface="Century Gothic"/>
              </a:rPr>
              <a:t>кожен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гравець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має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право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грати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як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від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імені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гостя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так</a:t>
            </a:r>
            <a:r>
              <a:rPr lang="en-US" sz="2400" dirty="0">
                <a:latin typeface="Century Gothic"/>
              </a:rPr>
              <a:t> і </a:t>
            </a:r>
            <a:r>
              <a:rPr lang="en-US" sz="2400" dirty="0" err="1">
                <a:latin typeface="Century Gothic"/>
              </a:rPr>
              <a:t>від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унікального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імені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користувача</a:t>
            </a:r>
            <a:r>
              <a:rPr lang="en-US" sz="2400" dirty="0">
                <a:latin typeface="Century Gothic"/>
              </a:rPr>
              <a:t> з  </a:t>
            </a:r>
            <a:r>
              <a:rPr lang="en-US" sz="2400" dirty="0" err="1">
                <a:latin typeface="Century Gothic"/>
              </a:rPr>
              <a:t>власного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аккаунту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для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подальшого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збереження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прогресу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гравця</a:t>
            </a:r>
            <a:r>
              <a:rPr lang="en-US" sz="2400" dirty="0">
                <a:latin typeface="Century Gothic"/>
              </a:rPr>
              <a:t>.</a:t>
            </a:r>
          </a:p>
        </p:txBody>
      </p:sp>
      <p:sp>
        <p:nvSpPr>
          <p:cNvPr id="28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3778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0AE11D-BFAD-CFCF-91CD-FB6E5A3E8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 dirty="0" err="1">
                <a:latin typeface="Century Gothic"/>
              </a:rPr>
              <a:t>Конкуренція</a:t>
            </a:r>
            <a:endParaRPr lang="en-US">
              <a:latin typeface="Century Gothic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FB38BB1-9574-2A02-831B-D4FB9F8C1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683988"/>
            <a:ext cx="4777381" cy="3320279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3073C-90DC-FC47-E53D-EDC6A1286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348" y="1804829"/>
            <a:ext cx="5458838" cy="1804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entury Gothic"/>
              </a:rPr>
              <a:t>OpenEmu</a:t>
            </a:r>
            <a:endParaRPr lang="en-US"/>
          </a:p>
          <a:p>
            <a:pPr marL="0" indent="0">
              <a:buNone/>
            </a:pPr>
            <a:r>
              <a:rPr lang="en-US" sz="2400" dirty="0" err="1">
                <a:latin typeface="Century Gothic"/>
              </a:rPr>
              <a:t>Плюси</a:t>
            </a:r>
            <a:r>
              <a:rPr lang="en-US" sz="2400" dirty="0">
                <a:latin typeface="Century Gothic"/>
              </a:rPr>
              <a:t>:</a:t>
            </a:r>
          </a:p>
          <a:p>
            <a:pPr lvl="1"/>
            <a:r>
              <a:rPr lang="en-US" dirty="0" err="1">
                <a:latin typeface="Century Gothic"/>
              </a:rPr>
              <a:t>Інтуітивно</a:t>
            </a:r>
            <a:r>
              <a:rPr lang="en-US" dirty="0">
                <a:latin typeface="Century Gothic"/>
              </a:rPr>
              <a:t> </a:t>
            </a:r>
            <a:r>
              <a:rPr lang="en-US" dirty="0" err="1">
                <a:latin typeface="Century Gothic"/>
              </a:rPr>
              <a:t>зрозумілий</a:t>
            </a:r>
            <a:r>
              <a:rPr lang="en-US" dirty="0">
                <a:latin typeface="Century Gothic"/>
              </a:rPr>
              <a:t> </a:t>
            </a:r>
            <a:r>
              <a:rPr lang="en-US" dirty="0" err="1">
                <a:latin typeface="Century Gothic"/>
              </a:rPr>
              <a:t>дизайн</a:t>
            </a:r>
            <a:endParaRPr lang="en-US">
              <a:latin typeface="Century Gothic"/>
            </a:endParaRPr>
          </a:p>
          <a:p>
            <a:pPr lvl="1"/>
            <a:r>
              <a:rPr lang="en-US" dirty="0" err="1">
                <a:latin typeface="Century Gothic"/>
              </a:rPr>
              <a:t>Широкий</a:t>
            </a:r>
            <a:r>
              <a:rPr lang="en-US" dirty="0">
                <a:latin typeface="Century Gothic"/>
              </a:rPr>
              <a:t> </a:t>
            </a:r>
            <a:r>
              <a:rPr lang="en-US" dirty="0" err="1">
                <a:latin typeface="Century Gothic"/>
              </a:rPr>
              <a:t>вибір</a:t>
            </a:r>
            <a:r>
              <a:rPr lang="en-US" dirty="0">
                <a:latin typeface="Century Gothic"/>
              </a:rPr>
              <a:t> </a:t>
            </a:r>
            <a:r>
              <a:rPr lang="en-US" dirty="0" err="1">
                <a:latin typeface="Century Gothic"/>
              </a:rPr>
              <a:t>ігор</a:t>
            </a:r>
            <a:endParaRPr lang="en-US">
              <a:latin typeface="Century Gothi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73FFC-91AB-2D8E-CD9B-7950CCEB0D41}"/>
              </a:ext>
            </a:extLst>
          </p:cNvPr>
          <p:cNvSpPr txBox="1"/>
          <p:nvPr/>
        </p:nvSpPr>
        <p:spPr>
          <a:xfrm>
            <a:off x="6096129" y="3664114"/>
            <a:ext cx="5112000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latin typeface="Century Gothic"/>
              </a:rPr>
              <a:t>Мінуси</a:t>
            </a:r>
            <a:r>
              <a:rPr lang="en-US" sz="2400" dirty="0">
                <a:latin typeface="Century Gothic"/>
              </a:rPr>
              <a:t>:</a:t>
            </a:r>
            <a:endParaRPr lang="en-US">
              <a:latin typeface="Avenir Next LT Pro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dirty="0" err="1">
                <a:latin typeface="Century Gothic"/>
              </a:rPr>
              <a:t>Порівняно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високий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поріг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входу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гравця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через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високопродуктивну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аплікацію</a:t>
            </a:r>
            <a:r>
              <a:rPr lang="en-US" sz="2400" dirty="0">
                <a:latin typeface="Century Gothic"/>
              </a:rPr>
              <a:t>.</a:t>
            </a:r>
            <a:endParaRPr lang="en-US" sz="2400" dirty="0">
              <a:latin typeface="Avenir Next LT Pro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dirty="0" err="1">
                <a:latin typeface="Century Gothic"/>
              </a:rPr>
              <a:t>Аплікація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працює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тільки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на</a:t>
            </a:r>
            <a:r>
              <a:rPr lang="en-US" sz="2400" dirty="0">
                <a:latin typeface="Century Gothic"/>
              </a:rPr>
              <a:t> MacOS.</a:t>
            </a:r>
          </a:p>
        </p:txBody>
      </p:sp>
    </p:spTree>
    <p:extLst>
      <p:ext uri="{BB962C8B-B14F-4D97-AF65-F5344CB8AC3E}">
        <p14:creationId xmlns:p14="http://schemas.microsoft.com/office/powerpoint/2010/main" val="2863705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CA38D-740A-ADC9-8A5D-F86BF10E2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34" y="637526"/>
            <a:ext cx="3200400" cy="5585619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  <a:latin typeface="Century Gothic"/>
              </a:rPr>
              <a:t>Конкуренція</a:t>
            </a:r>
            <a:endParaRPr lang="en-US" sz="360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59AAF-81C4-ADD1-073B-6096A605D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Gothic"/>
              </a:rPr>
              <a:t>В </a:t>
            </a:r>
            <a:r>
              <a:rPr lang="en-US" sz="2400" dirty="0" err="1">
                <a:latin typeface="Century Gothic"/>
              </a:rPr>
              <a:t>нашій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збірці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буде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певний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порядок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легендарних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ретро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ігор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та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не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буде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можливості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пропустити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одну</a:t>
            </a:r>
            <a:r>
              <a:rPr lang="en-US" sz="2400" dirty="0">
                <a:latin typeface="Century Gothic"/>
              </a:rPr>
              <a:t> з </a:t>
            </a:r>
            <a:r>
              <a:rPr lang="en-US" sz="2400" dirty="0" err="1">
                <a:latin typeface="Century Gothic"/>
              </a:rPr>
              <a:t>них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не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пройшовши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до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кінця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чи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не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досягнувши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поставлених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розробниками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результатів</a:t>
            </a:r>
            <a:r>
              <a:rPr lang="en-US" sz="2400" dirty="0">
                <a:latin typeface="Century Gothic"/>
              </a:rPr>
              <a:t>. </a:t>
            </a:r>
            <a:r>
              <a:rPr lang="en-US" sz="2400" dirty="0" err="1">
                <a:latin typeface="Century Gothic"/>
              </a:rPr>
              <a:t>Через</a:t>
            </a:r>
            <a:r>
              <a:rPr lang="en-US" sz="2400" dirty="0">
                <a:latin typeface="Century Gothic"/>
              </a:rPr>
              <a:t> </a:t>
            </a:r>
            <a:r>
              <a:rPr lang="en-US" sz="2400" dirty="0" err="1">
                <a:latin typeface="Century Gothic"/>
              </a:rPr>
              <a:t>особливу</a:t>
            </a:r>
            <a:r>
              <a:rPr lang="en-US" sz="2400" dirty="0">
                <a:latin typeface="Century Gothic"/>
              </a:rPr>
              <a:t> "</a:t>
            </a:r>
            <a:r>
              <a:rPr lang="en-US" sz="2400" dirty="0" err="1">
                <a:latin typeface="Century Gothic"/>
              </a:rPr>
              <a:t>хардкорність</a:t>
            </a:r>
            <a:r>
              <a:rPr lang="en-US" sz="2400" dirty="0">
                <a:latin typeface="Century Gothic"/>
              </a:rPr>
              <a:t>" </a:t>
            </a:r>
            <a:r>
              <a:rPr lang="en-US" sz="2400" dirty="0" err="1">
                <a:latin typeface="Century Gothic"/>
              </a:rPr>
              <a:t>нашій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аплікації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немає</a:t>
            </a:r>
            <a:r>
              <a:rPr lang="en-US" sz="2400" dirty="0">
                <a:latin typeface="Century Gothic"/>
              </a:rPr>
              <a:t> </a:t>
            </a:r>
            <a:r>
              <a:rPr lang="en-US" sz="2400" dirty="0" err="1">
                <a:latin typeface="Century Gothic"/>
              </a:rPr>
              <a:t>конкурентів</a:t>
            </a:r>
            <a:r>
              <a:rPr lang="en-US" sz="2400" dirty="0">
                <a:latin typeface="Century Gothic"/>
              </a:rPr>
              <a:t>.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3432504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Earth">
      <a:dk1>
        <a:srgbClr val="000000"/>
      </a:dk1>
      <a:lt1>
        <a:srgbClr val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ShapesVTI</vt:lpstr>
      <vt:lpstr>OldSchool</vt:lpstr>
      <vt:lpstr>Основа проекту</vt:lpstr>
      <vt:lpstr>Цілі проекту</vt:lpstr>
      <vt:lpstr>Конкуренція</vt:lpstr>
      <vt:lpstr>Конкуренція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310</cp:revision>
  <dcterms:created xsi:type="dcterms:W3CDTF">2022-09-11T15:36:21Z</dcterms:created>
  <dcterms:modified xsi:type="dcterms:W3CDTF">2022-09-12T07:18:53Z</dcterms:modified>
</cp:coreProperties>
</file>

<file path=docProps/thumbnail.jpeg>
</file>